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5" r:id="rId5"/>
    <p:sldId id="274" r:id="rId6"/>
    <p:sldId id="273" r:id="rId7"/>
    <p:sldId id="259" r:id="rId8"/>
    <p:sldId id="276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63" r:id="rId17"/>
    <p:sldId id="262" r:id="rId18"/>
    <p:sldId id="275" r:id="rId19"/>
    <p:sldId id="264" r:id="rId20"/>
    <p:sldId id="278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-104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423CCD5A-6AB4-4F5F-B6BC-92C810C54885}" type="datetimeFigureOut">
              <a:rPr lang="en-US" smtClean="0"/>
              <a:t>10/20/2012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6D7EEC71-7710-45A9-AD2F-8CB08B3D8B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HU3_N_emok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 smtClean="0"/>
              <a:t>Advanced Inventor and the Design Process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43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Brainstorming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Brainstorm strategy</a:t>
            </a:r>
          </a:p>
          <a:p>
            <a:r>
              <a:rPr lang="en-US" dirty="0" smtClean="0"/>
              <a:t>List possible things for robot to do</a:t>
            </a:r>
          </a:p>
          <a:p>
            <a:r>
              <a:rPr lang="en-US" dirty="0" smtClean="0"/>
              <a:t>Rank importance of each task</a:t>
            </a:r>
          </a:p>
          <a:p>
            <a:r>
              <a:rPr lang="en-US" dirty="0" smtClean="0"/>
              <a:t>Narrow strategies based on priorities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752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Brainstorming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Brainstorm robot systems</a:t>
            </a:r>
          </a:p>
          <a:p>
            <a:r>
              <a:rPr lang="en-US" dirty="0" smtClean="0"/>
              <a:t>Sketches</a:t>
            </a:r>
          </a:p>
          <a:p>
            <a:r>
              <a:rPr lang="en-US" dirty="0" smtClean="0"/>
              <a:t>Whiteboards and Group Discussion</a:t>
            </a:r>
          </a:p>
          <a:p>
            <a:r>
              <a:rPr lang="en-US" dirty="0" smtClean="0"/>
              <a:t>List all Design Solutions</a:t>
            </a:r>
          </a:p>
          <a:p>
            <a:r>
              <a:rPr lang="en-US" dirty="0" smtClean="0"/>
              <a:t>Use design matrices</a:t>
            </a:r>
            <a:endParaRPr lang="en-US" dirty="0"/>
          </a:p>
          <a:p>
            <a:r>
              <a:rPr lang="en-US" dirty="0" smtClean="0"/>
              <a:t>Do for each major system (drive train, shooter, </a:t>
            </a:r>
            <a:r>
              <a:rPr lang="en-US" dirty="0" err="1" smtClean="0"/>
              <a:t>ect</a:t>
            </a:r>
            <a:r>
              <a:rPr lang="en-US" dirty="0" smtClean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49971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CAD</a:t>
            </a:r>
          </a:p>
          <a:p>
            <a:r>
              <a:rPr lang="en-US" dirty="0" smtClean="0"/>
              <a:t>Work out the details</a:t>
            </a:r>
          </a:p>
          <a:p>
            <a:r>
              <a:rPr lang="en-US" dirty="0" smtClean="0"/>
              <a:t>Dimensions and Component Placements</a:t>
            </a:r>
          </a:p>
          <a:p>
            <a:r>
              <a:rPr lang="en-US" dirty="0" smtClean="0"/>
              <a:t>Find and Fix Errors</a:t>
            </a:r>
          </a:p>
          <a:p>
            <a:r>
              <a:rPr lang="en-US" dirty="0" smtClean="0"/>
              <a:t>Design Specialty Parts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55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Robot</a:t>
            </a:r>
          </a:p>
          <a:p>
            <a:r>
              <a:rPr lang="en-US" dirty="0" smtClean="0"/>
              <a:t>Based on CAD</a:t>
            </a:r>
          </a:p>
          <a:p>
            <a:r>
              <a:rPr lang="en-US" dirty="0" smtClean="0"/>
              <a:t>Cut parts to specification</a:t>
            </a:r>
          </a:p>
          <a:p>
            <a:r>
              <a:rPr lang="en-US" dirty="0" smtClean="0"/>
              <a:t>IDWs</a:t>
            </a:r>
          </a:p>
          <a:p>
            <a:r>
              <a:rPr lang="en-US" dirty="0" smtClean="0"/>
              <a:t>Make Specialty Parts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360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Tests and Trials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 Major Components</a:t>
            </a:r>
          </a:p>
          <a:p>
            <a:r>
              <a:rPr lang="en-US" dirty="0"/>
              <a:t> </a:t>
            </a:r>
            <a:r>
              <a:rPr lang="en-US" dirty="0" smtClean="0"/>
              <a:t>CAD and make any changes</a:t>
            </a:r>
          </a:p>
        </p:txBody>
      </p:sp>
    </p:spTree>
    <p:extLst>
      <p:ext uri="{BB962C8B-B14F-4D97-AF65-F5344CB8AC3E}">
        <p14:creationId xmlns:p14="http://schemas.microsoft.com/office/powerpoint/2010/main" val="348667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Tweak components</a:t>
            </a:r>
          </a:p>
          <a:p>
            <a:r>
              <a:rPr lang="en-US" dirty="0" smtClean="0"/>
              <a:t>Refine Robot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32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Process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extensive use of subassemblies</a:t>
            </a:r>
            <a:endParaRPr lang="en-US" dirty="0"/>
          </a:p>
          <a:p>
            <a:r>
              <a:rPr lang="en-US" dirty="0" smtClean="0"/>
              <a:t>Don’t argue too much</a:t>
            </a:r>
          </a:p>
          <a:p>
            <a:r>
              <a:rPr lang="en-US" dirty="0" smtClean="0"/>
              <a:t>Stay focused on completing the task</a:t>
            </a:r>
          </a:p>
        </p:txBody>
      </p:sp>
    </p:spTree>
    <p:extLst>
      <p:ext uri="{BB962C8B-B14F-4D97-AF65-F5344CB8AC3E}">
        <p14:creationId xmlns:p14="http://schemas.microsoft.com/office/powerpoint/2010/main" val="1849820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Inventor Publisher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Creates presentations out of your </a:t>
            </a:r>
            <a:r>
              <a:rPr lang="en-US" dirty="0"/>
              <a:t>I</a:t>
            </a:r>
            <a:r>
              <a:rPr lang="en-US" dirty="0" smtClean="0"/>
              <a:t>nventor files</a:t>
            </a:r>
          </a:p>
          <a:p>
            <a:r>
              <a:rPr lang="en-US" dirty="0" smtClean="0"/>
              <a:t>Required for the current Autodesk Excellence of Design Award</a:t>
            </a:r>
          </a:p>
        </p:txBody>
      </p:sp>
    </p:spTree>
    <p:extLst>
      <p:ext uri="{BB962C8B-B14F-4D97-AF65-F5344CB8AC3E}">
        <p14:creationId xmlns:p14="http://schemas.microsoft.com/office/powerpoint/2010/main" val="191032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xcellence in Design Award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685800"/>
            <a:ext cx="7048500" cy="5286375"/>
          </a:xfrm>
        </p:spPr>
      </p:pic>
    </p:spTree>
    <p:extLst>
      <p:ext uri="{BB962C8B-B14F-4D97-AF65-F5344CB8AC3E}">
        <p14:creationId xmlns:p14="http://schemas.microsoft.com/office/powerpoint/2010/main" val="4260201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Inventor Publisher Tutorial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Storyboard</a:t>
            </a:r>
          </a:p>
          <a:p>
            <a:pPr lvl="1"/>
            <a:r>
              <a:rPr lang="en-US" dirty="0" smtClean="0"/>
              <a:t>Snapshot</a:t>
            </a:r>
          </a:p>
          <a:p>
            <a:r>
              <a:rPr lang="en-US" dirty="0" smtClean="0"/>
              <a:t>Text</a:t>
            </a:r>
          </a:p>
          <a:p>
            <a:r>
              <a:rPr lang="en-US" dirty="0" smtClean="0"/>
              <a:t>Explode</a:t>
            </a:r>
          </a:p>
          <a:p>
            <a:r>
              <a:rPr lang="en-US" dirty="0" smtClean="0"/>
              <a:t>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59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Sheet Metal</a:t>
            </a:r>
          </a:p>
          <a:p>
            <a:r>
              <a:rPr lang="en-US" dirty="0" smtClean="0"/>
              <a:t>Cable and Harness</a:t>
            </a:r>
          </a:p>
          <a:p>
            <a:r>
              <a:rPr lang="en-US" dirty="0" smtClean="0"/>
              <a:t>Stress Test</a:t>
            </a:r>
          </a:p>
          <a:p>
            <a:r>
              <a:rPr lang="en-US" dirty="0" smtClean="0"/>
              <a:t>Design Process</a:t>
            </a:r>
          </a:p>
          <a:p>
            <a:r>
              <a:rPr lang="en-US" dirty="0" smtClean="0"/>
              <a:t>Publisher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4698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Your </a:t>
            </a:r>
            <a:r>
              <a:rPr lang="en-US" i="1" dirty="0" smtClean="0"/>
              <a:t>FIRST  </a:t>
            </a:r>
            <a:r>
              <a:rPr lang="en-US" dirty="0" smtClean="0"/>
              <a:t>Presentation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were in the earlier lesson, you will be using your LEGO project</a:t>
            </a:r>
          </a:p>
          <a:p>
            <a:r>
              <a:rPr lang="en-US" dirty="0" smtClean="0"/>
              <a:t>Otherwise use the castle found at Q:\Advanced Inventor and the Design Process\</a:t>
            </a:r>
            <a:r>
              <a:rPr lang="en-US" dirty="0" err="1" smtClean="0"/>
              <a:t>Castle.iam</a:t>
            </a:r>
            <a:endParaRPr lang="en-US" dirty="0" smtClean="0"/>
          </a:p>
          <a:p>
            <a:r>
              <a:rPr lang="en-US" dirty="0" smtClean="0"/>
              <a:t>Now follow the instructions we give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178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Sheet Metal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Used for sheet metal and Lexan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ipt</a:t>
            </a:r>
            <a:r>
              <a:rPr lang="en-US" dirty="0" smtClean="0"/>
              <a:t> file</a:t>
            </a:r>
          </a:p>
          <a:p>
            <a:r>
              <a:rPr lang="en-US" dirty="0" smtClean="0"/>
              <a:t>Very easy to use</a:t>
            </a:r>
          </a:p>
          <a:p>
            <a:r>
              <a:rPr lang="en-US" dirty="0" smtClean="0"/>
              <a:t>Tools</a:t>
            </a:r>
          </a:p>
          <a:p>
            <a:pPr lvl="1"/>
            <a:r>
              <a:rPr lang="en-US" dirty="0" smtClean="0"/>
              <a:t>Flange</a:t>
            </a:r>
          </a:p>
          <a:p>
            <a:pPr lvl="1"/>
            <a:r>
              <a:rPr lang="en-US" dirty="0" smtClean="0"/>
              <a:t>Hole</a:t>
            </a:r>
          </a:p>
          <a:p>
            <a:pPr lvl="1"/>
            <a:r>
              <a:rPr lang="en-US" dirty="0" smtClean="0"/>
              <a:t>Face</a:t>
            </a:r>
          </a:p>
          <a:p>
            <a:r>
              <a:rPr lang="en-US" dirty="0" err="1" smtClean="0"/>
              <a:t>Weldment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Open Inventor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29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Cable and Harness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to show cables and wires</a:t>
            </a:r>
          </a:p>
          <a:p>
            <a:r>
              <a:rPr lang="en-US" dirty="0" smtClean="0"/>
              <a:t>Subsection of assembly</a:t>
            </a:r>
          </a:p>
          <a:p>
            <a:r>
              <a:rPr lang="en-US" dirty="0" smtClean="0"/>
              <a:t>Creates its own .</a:t>
            </a:r>
            <a:r>
              <a:rPr lang="en-US" dirty="0" err="1" smtClean="0"/>
              <a:t>iam</a:t>
            </a:r>
            <a:r>
              <a:rPr lang="en-US" dirty="0" smtClean="0"/>
              <a:t> file</a:t>
            </a:r>
          </a:p>
          <a:p>
            <a:r>
              <a:rPr lang="en-US" dirty="0" smtClean="0"/>
              <a:t>Pins</a:t>
            </a:r>
          </a:p>
          <a:p>
            <a:r>
              <a:rPr lang="en-US" dirty="0" smtClean="0"/>
              <a:t>Create Segment</a:t>
            </a:r>
          </a:p>
          <a:p>
            <a:endParaRPr lang="en-US" dirty="0"/>
          </a:p>
          <a:p>
            <a:r>
              <a:rPr lang="en-US" dirty="0" smtClean="0"/>
              <a:t>Open Inventor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037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Stress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Shows </a:t>
            </a:r>
            <a:r>
              <a:rPr lang="en-US" dirty="0" smtClean="0"/>
              <a:t>the force being applied at certain points of </a:t>
            </a:r>
            <a:r>
              <a:rPr lang="en-US" smtClean="0"/>
              <a:t>your part</a:t>
            </a:r>
            <a:endParaRPr lang="en-US" dirty="0" smtClean="0"/>
          </a:p>
          <a:p>
            <a:r>
              <a:rPr lang="en-US" dirty="0" smtClean="0"/>
              <a:t>Create Simulation</a:t>
            </a:r>
          </a:p>
          <a:p>
            <a:r>
              <a:rPr lang="en-US" dirty="0" smtClean="0"/>
              <a:t>Loads</a:t>
            </a:r>
          </a:p>
          <a:p>
            <a:r>
              <a:rPr lang="en-US" dirty="0" smtClean="0"/>
              <a:t>Constraints</a:t>
            </a:r>
          </a:p>
          <a:p>
            <a:r>
              <a:rPr lang="en-US" dirty="0" smtClean="0"/>
              <a:t>Simulate</a:t>
            </a:r>
          </a:p>
          <a:p>
            <a:endParaRPr lang="en-US" dirty="0"/>
          </a:p>
          <a:p>
            <a:r>
              <a:rPr lang="en-US" dirty="0" smtClean="0"/>
              <a:t>Open Inventor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43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CAD and Design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before you build</a:t>
            </a:r>
          </a:p>
          <a:p>
            <a:r>
              <a:rPr lang="en-US" dirty="0" smtClean="0"/>
              <a:t>Find and Fix Problems</a:t>
            </a:r>
          </a:p>
          <a:p>
            <a:endParaRPr lang="en-US" dirty="0" smtClean="0"/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://www.youtube.com/watch?v=HU3_N_emoks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406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Rules and Regulations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Game Brainstorming</a:t>
            </a:r>
          </a:p>
          <a:p>
            <a:pPr lvl="1"/>
            <a:r>
              <a:rPr lang="en-US" dirty="0" smtClean="0"/>
              <a:t>Approach to the game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Design Brainstorming</a:t>
            </a:r>
          </a:p>
          <a:p>
            <a:pPr lvl="1"/>
            <a:r>
              <a:rPr lang="en-US" dirty="0" smtClean="0"/>
              <a:t>Design Matrix</a:t>
            </a:r>
          </a:p>
          <a:p>
            <a:pPr lvl="1"/>
            <a:r>
              <a:rPr lang="en-US" dirty="0" smtClean="0"/>
              <a:t>Prototyping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Design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Project Development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Test and Trials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Refining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198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Gantt Chart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371600"/>
            <a:ext cx="8229600" cy="31566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929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Rules and Regulations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Begins with Kickoff</a:t>
            </a:r>
          </a:p>
          <a:p>
            <a:r>
              <a:rPr lang="en-US" dirty="0" smtClean="0"/>
              <a:t>Break into Teams</a:t>
            </a:r>
          </a:p>
          <a:p>
            <a:r>
              <a:rPr lang="en-US" dirty="0" smtClean="0"/>
              <a:t>Read Game Manual</a:t>
            </a:r>
          </a:p>
        </p:txBody>
      </p:sp>
    </p:spTree>
    <p:extLst>
      <p:ext uri="{BB962C8B-B14F-4D97-AF65-F5344CB8AC3E}">
        <p14:creationId xmlns:p14="http://schemas.microsoft.com/office/powerpoint/2010/main" val="165854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414</TotalTime>
  <Words>319</Words>
  <Application>Microsoft Office PowerPoint</Application>
  <PresentationFormat>On-screen Show (4:3)</PresentationFormat>
  <Paragraphs>102</Paragraphs>
  <Slides>20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NewsPrint</vt:lpstr>
      <vt:lpstr>Advanced Inventor and the Design Process</vt:lpstr>
      <vt:lpstr>Overview</vt:lpstr>
      <vt:lpstr>Sheet Metal</vt:lpstr>
      <vt:lpstr>Cable and Harness</vt:lpstr>
      <vt:lpstr>Stress Test</vt:lpstr>
      <vt:lpstr>CAD and Design Process</vt:lpstr>
      <vt:lpstr>Design Process</vt:lpstr>
      <vt:lpstr>Gantt Chart</vt:lpstr>
      <vt:lpstr>Rules and Regulations</vt:lpstr>
      <vt:lpstr>Game Brainstorming</vt:lpstr>
      <vt:lpstr>Design Brainstorming</vt:lpstr>
      <vt:lpstr>Design Development</vt:lpstr>
      <vt:lpstr>Project Development</vt:lpstr>
      <vt:lpstr>Tests and Trials</vt:lpstr>
      <vt:lpstr>Refining</vt:lpstr>
      <vt:lpstr>Design Process Tips</vt:lpstr>
      <vt:lpstr>Inventor Publisher</vt:lpstr>
      <vt:lpstr>PowerPoint Presentation</vt:lpstr>
      <vt:lpstr>Inventor Publisher Tutorial</vt:lpstr>
      <vt:lpstr>Your FIRST  Presentation</vt:lpstr>
    </vt:vector>
  </TitlesOfParts>
  <Company>Liberty Public Schools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Inventor and the Design Process</dc:title>
  <dc:creator>Eovino, Troy Andrew</dc:creator>
  <cp:lastModifiedBy>Eovino, Troy Andrew</cp:lastModifiedBy>
  <cp:revision>39</cp:revision>
  <dcterms:created xsi:type="dcterms:W3CDTF">2012-10-04T19:26:07Z</dcterms:created>
  <dcterms:modified xsi:type="dcterms:W3CDTF">2012-10-20T13:26:56Z</dcterms:modified>
</cp:coreProperties>
</file>

<file path=docProps/thumbnail.jpeg>
</file>